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605817-0ABD-4C02-BF9A-AE09D9DF9D44}" type="datetimeFigureOut">
              <a:rPr lang="ru-RU" smtClean="0"/>
              <a:t>01.02.2012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319AA33-226B-4C7E-BF99-06CB9687955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05817-0ABD-4C02-BF9A-AE09D9DF9D44}" type="datetimeFigureOut">
              <a:rPr lang="ru-RU" smtClean="0"/>
              <a:t>01.02.2012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9AA33-226B-4C7E-BF99-06CB96879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9605817-0ABD-4C02-BF9A-AE09D9DF9D44}" type="datetimeFigureOut">
              <a:rPr lang="ru-RU" smtClean="0"/>
              <a:t>01.02.2012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319AA33-226B-4C7E-BF99-06CB96879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05817-0ABD-4C02-BF9A-AE09D9DF9D44}" type="datetimeFigureOut">
              <a:rPr lang="ru-RU" smtClean="0"/>
              <a:t>01.02.2012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9AA33-226B-4C7E-BF99-06CB96879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605817-0ABD-4C02-BF9A-AE09D9DF9D44}" type="datetimeFigureOut">
              <a:rPr lang="ru-RU" smtClean="0"/>
              <a:t>01.02.2012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319AA33-226B-4C7E-BF99-06CB9687955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05817-0ABD-4C02-BF9A-AE09D9DF9D44}" type="datetimeFigureOut">
              <a:rPr lang="ru-RU" smtClean="0"/>
              <a:t>01.02.2012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9AA33-226B-4C7E-BF99-06CB96879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05817-0ABD-4C02-BF9A-AE09D9DF9D44}" type="datetimeFigureOut">
              <a:rPr lang="ru-RU" smtClean="0"/>
              <a:t>01.02.2012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9AA33-226B-4C7E-BF99-06CB96879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05817-0ABD-4C02-BF9A-AE09D9DF9D44}" type="datetimeFigureOut">
              <a:rPr lang="ru-RU" smtClean="0"/>
              <a:t>01.02.2012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9AA33-226B-4C7E-BF99-06CB96879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605817-0ABD-4C02-BF9A-AE09D9DF9D44}" type="datetimeFigureOut">
              <a:rPr lang="ru-RU" smtClean="0"/>
              <a:t>01.02.2012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9AA33-226B-4C7E-BF99-06CB96879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05817-0ABD-4C02-BF9A-AE09D9DF9D44}" type="datetimeFigureOut">
              <a:rPr lang="ru-RU" smtClean="0"/>
              <a:t>01.02.2012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9AA33-226B-4C7E-BF99-06CB96879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05817-0ABD-4C02-BF9A-AE09D9DF9D44}" type="datetimeFigureOut">
              <a:rPr lang="ru-RU" smtClean="0"/>
              <a:t>01.02.2012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19AA33-226B-4C7E-BF99-06CB9687955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9605817-0ABD-4C02-BF9A-AE09D9DF9D44}" type="datetimeFigureOut">
              <a:rPr lang="ru-RU" smtClean="0"/>
              <a:t>01.02.2012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319AA33-226B-4C7E-BF99-06CB968795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071546"/>
            <a:ext cx="6400800" cy="5143536"/>
          </a:xfrm>
        </p:spPr>
        <p:txBody>
          <a:bodyPr>
            <a:normAutofit/>
          </a:bodyPr>
          <a:lstStyle/>
          <a:p>
            <a:r>
              <a:rPr lang="ru-RU" sz="6600" b="1" dirty="0"/>
              <a:t>Всегда знай, с какой целью и зачем говоришь.</a:t>
            </a:r>
            <a:endParaRPr lang="ru-RU" sz="66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b="1" dirty="0"/>
              <a:t>Помни, что вежливость- основа речевого поведения</a:t>
            </a:r>
            <a:r>
              <a:rPr lang="ru-RU" b="1" dirty="0"/>
              <a:t>.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8000" b="1" dirty="0"/>
              <a:t>Избегай слов-паразитов</a:t>
            </a:r>
            <a:r>
              <a:rPr lang="ru-RU" b="1" dirty="0"/>
              <a:t>.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8000" b="1" dirty="0"/>
              <a:t>Говори просто, четко, понятно</a:t>
            </a:r>
            <a:r>
              <a:rPr lang="ru-RU" b="1" dirty="0"/>
              <a:t>.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8000" b="1" dirty="0"/>
              <a:t>Следуй высоким образцам</a:t>
            </a:r>
            <a:r>
              <a:rPr lang="ru-RU" b="1" dirty="0"/>
              <a:t>.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b="1" dirty="0"/>
              <a:t>Не думай, что, употребляя грубые слова, ты кажешься взрослее.</a:t>
            </a:r>
            <a:endParaRPr lang="ru-RU" sz="60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8000" b="1" dirty="0"/>
              <a:t>Избегай речевого однообразия</a:t>
            </a:r>
            <a:r>
              <a:rPr lang="ru-RU" sz="8000" dirty="0"/>
              <a:t>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</TotalTime>
  <Words>49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Лидия</dc:creator>
  <cp:lastModifiedBy>Лидия</cp:lastModifiedBy>
  <cp:revision>1</cp:revision>
  <dcterms:created xsi:type="dcterms:W3CDTF">2012-02-01T08:07:46Z</dcterms:created>
  <dcterms:modified xsi:type="dcterms:W3CDTF">2012-02-01T08:17:04Z</dcterms:modified>
</cp:coreProperties>
</file>