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C413A7-A695-45C8-9BB0-40144BAA3D8F}" type="datetimeFigureOut">
              <a:rPr lang="ru-RU" smtClean="0"/>
              <a:t>05.12.2011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A4E2C5-BF08-445A-BAB3-6E442BE8463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heel spokes="2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85949"/>
          </a:xfrm>
        </p:spPr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500306"/>
            <a:ext cx="8501122" cy="313849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Я знаю Конституцию </a:t>
            </a:r>
          </a:p>
          <a:p>
            <a:r>
              <a:rPr lang="ru-RU" sz="4800" dirty="0" smtClean="0"/>
              <a:t>Российской Федерации</a:t>
            </a:r>
            <a:endParaRPr lang="ru-RU" sz="48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На сколько лет избирают Президента? 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8000" dirty="0" smtClean="0"/>
          </a:p>
          <a:p>
            <a:r>
              <a:rPr lang="ru-RU" sz="8000" dirty="0" smtClean="0"/>
              <a:t>На </a:t>
            </a:r>
            <a:r>
              <a:rPr lang="ru-RU" sz="8000" dirty="0"/>
              <a:t>4 года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Как называется парламент России? 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/>
              <a:t>Федеральное Собрание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Кто возглавляет Государственную Думу</a:t>
            </a:r>
            <a:r>
              <a:rPr lang="ru-RU" sz="6000" dirty="0" smtClean="0"/>
              <a:t>?</a:t>
            </a:r>
            <a:endParaRPr lang="ru-RU" sz="60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8000" dirty="0" smtClean="0"/>
          </a:p>
          <a:p>
            <a:r>
              <a:rPr lang="ru-RU" sz="8000" dirty="0" smtClean="0"/>
              <a:t>Спикер</a:t>
            </a:r>
            <a:endParaRPr lang="ru-RU" sz="80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4400" dirty="0"/>
              <a:t>С какого возраста человеку принадлежат основные права и свободы?</a:t>
            </a:r>
          </a:p>
          <a:p>
            <a:r>
              <a:rPr lang="ru-RU" sz="4400" dirty="0"/>
              <a:t>а) с момента рождения</a:t>
            </a:r>
          </a:p>
          <a:p>
            <a:r>
              <a:rPr lang="ru-RU" sz="4400" dirty="0"/>
              <a:t>б) с 16 лет</a:t>
            </a:r>
          </a:p>
          <a:p>
            <a:r>
              <a:rPr lang="ru-RU" sz="4400" dirty="0"/>
              <a:t>в) с 18 </a:t>
            </a:r>
            <a:r>
              <a:rPr lang="ru-RU" sz="4400" dirty="0" smtClean="0"/>
              <a:t>лет</a:t>
            </a:r>
            <a:endParaRPr lang="ru-RU" sz="4400" dirty="0"/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7200" dirty="0" smtClean="0"/>
          </a:p>
          <a:p>
            <a:r>
              <a:rPr lang="ru-RU" sz="7200" dirty="0" smtClean="0"/>
              <a:t>с 18 лет</a:t>
            </a:r>
            <a:endParaRPr lang="ru-RU" sz="72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/>
              <a:t>Сколько сроков, согласно Конституции РФ, одно и то же лицо может занимать должность Президента РФ?</a:t>
            </a:r>
          </a:p>
          <a:p>
            <a:r>
              <a:rPr lang="ru-RU" sz="3600" dirty="0"/>
              <a:t>а) один</a:t>
            </a:r>
          </a:p>
          <a:p>
            <a:r>
              <a:rPr lang="ru-RU" sz="3600" dirty="0"/>
              <a:t>б) </a:t>
            </a:r>
            <a:r>
              <a:rPr lang="ru-RU" sz="3600" dirty="0" smtClean="0"/>
              <a:t>два</a:t>
            </a:r>
            <a:endParaRPr lang="ru-RU" sz="3600" dirty="0"/>
          </a:p>
          <a:p>
            <a:r>
              <a:rPr lang="ru-RU" sz="3600" dirty="0"/>
              <a:t>в) три</a:t>
            </a:r>
          </a:p>
          <a:p>
            <a:r>
              <a:rPr lang="ru-RU" sz="3600" dirty="0" err="1"/>
              <a:t>д</a:t>
            </a:r>
            <a:r>
              <a:rPr lang="ru-RU" sz="3600" dirty="0"/>
              <a:t>) четыре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7200" dirty="0" smtClean="0"/>
          </a:p>
          <a:p>
            <a:r>
              <a:rPr lang="ru-RU" sz="7200" dirty="0" smtClean="0"/>
              <a:t> два</a:t>
            </a:r>
            <a:endParaRPr lang="ru-RU" sz="72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Назовите основной закон нашего Государства?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7200" dirty="0" smtClean="0"/>
          </a:p>
          <a:p>
            <a:r>
              <a:rPr lang="ru-RU" sz="7200" dirty="0" smtClean="0"/>
              <a:t>Конституция</a:t>
            </a:r>
            <a:endParaRPr lang="ru-RU" sz="72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Когда принята «Конституция РФ»? 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6600" dirty="0" smtClean="0"/>
          </a:p>
          <a:p>
            <a:r>
              <a:rPr lang="ru-RU" sz="6600" dirty="0" smtClean="0"/>
              <a:t>12 </a:t>
            </a:r>
            <a:r>
              <a:rPr lang="ru-RU" sz="6600" dirty="0"/>
              <a:t>декабря 1993г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/>
              <a:t>Кто такой гражданин? 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4400" dirty="0"/>
              <a:t>Человек, постоянно проживающий на территории Государства, пользующийся всеми правами(обеспеченными Конституцией), исполняющий все установленные Конституцией обязанности.)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Кто в Российской Федерации является главой государства? 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8000" dirty="0" smtClean="0"/>
          </a:p>
          <a:p>
            <a:r>
              <a:rPr lang="ru-RU" sz="8000" dirty="0"/>
              <a:t>П</a:t>
            </a:r>
            <a:r>
              <a:rPr lang="ru-RU" sz="8000" dirty="0" smtClean="0"/>
              <a:t>резидент </a:t>
            </a:r>
            <a:r>
              <a:rPr lang="ru-RU" sz="8000" dirty="0"/>
              <a:t>РФ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137</Words>
  <Application>Microsoft Office PowerPoint</Application>
  <PresentationFormat>Экран (4:3)</PresentationFormat>
  <Paragraphs>35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викторина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Лидия</dc:creator>
  <cp:lastModifiedBy>Лидия</cp:lastModifiedBy>
  <cp:revision>2</cp:revision>
  <dcterms:created xsi:type="dcterms:W3CDTF">2011-12-05T10:15:25Z</dcterms:created>
  <dcterms:modified xsi:type="dcterms:W3CDTF">2011-12-05T10:32:29Z</dcterms:modified>
</cp:coreProperties>
</file>